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9" r:id="rId3"/>
    <p:sldId id="274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5" r:id="rId12"/>
    <p:sldId id="273" r:id="rId13"/>
    <p:sldId id="269" r:id="rId14"/>
    <p:sldId id="270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8198" autoAdjust="0"/>
  </p:normalViewPr>
  <p:slideViewPr>
    <p:cSldViewPr>
      <p:cViewPr varScale="1">
        <p:scale>
          <a:sx n="69" d="100"/>
          <a:sy n="69" d="100"/>
        </p:scale>
        <p:origin x="-11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168B89-80DA-4B73-9DCF-FFEAE8359EBC}" type="datetimeFigureOut">
              <a:rPr lang="en-US" smtClean="0"/>
              <a:t>6/23/2013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DBFC6-6144-4A0C-B4B3-373476D61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85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DBFC6-6144-4A0C-B4B3-373476D61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1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676400"/>
          </a:xfrm>
          <a:solidFill>
            <a:schemeClr val="bg2"/>
          </a:solidFill>
          <a:ln w="57150"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bn-BD" sz="115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6400"/>
            <a:ext cx="9143999" cy="5181600"/>
          </a:xfrm>
          <a:prstGeom prst="rect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80507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990600"/>
            <a:ext cx="2362200" cy="190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 4"/>
          <p:cNvSpPr/>
          <p:nvPr/>
        </p:nvSpPr>
        <p:spPr>
          <a:xfrm>
            <a:off x="5638800" y="990600"/>
            <a:ext cx="2514600" cy="19050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600200" y="990600"/>
            <a:ext cx="23622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00200" y="990600"/>
            <a:ext cx="23622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96000" y="990600"/>
            <a:ext cx="16002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638800" y="990600"/>
            <a:ext cx="25146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19200" y="2920422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962400" y="2920422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038600" y="4572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1219200" y="4572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5295900" y="28956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7620000" y="2920422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8100811" y="286434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5791200" y="3442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914400" y="40386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AB=BC=CD=AD, AC=BC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802605" y="4269432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AB=BC=CD=AD, AC≠BC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717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7983" y="914400"/>
            <a:ext cx="3124200" cy="190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/>
          <p:cNvSpPr/>
          <p:nvPr/>
        </p:nvSpPr>
        <p:spPr>
          <a:xfrm>
            <a:off x="4800600" y="838200"/>
            <a:ext cx="3352800" cy="19050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497983" y="914400"/>
            <a:ext cx="31242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79201" y="914400"/>
            <a:ext cx="31242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257800" y="838200"/>
            <a:ext cx="24384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800600" y="825283"/>
            <a:ext cx="33528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22349" y="2967576"/>
            <a:ext cx="41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25" name="TextBox 24"/>
          <p:cNvSpPr txBox="1"/>
          <p:nvPr/>
        </p:nvSpPr>
        <p:spPr>
          <a:xfrm>
            <a:off x="3478369" y="293499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3622183" y="19287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116983" y="13012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</a:t>
            </a:r>
            <a:endParaRPr lang="en-US" sz="3600" dirty="0"/>
          </a:p>
        </p:txBody>
      </p:sp>
      <p:sp>
        <p:nvSpPr>
          <p:cNvPr id="28" name="TextBox 27"/>
          <p:cNvSpPr txBox="1"/>
          <p:nvPr/>
        </p:nvSpPr>
        <p:spPr>
          <a:xfrm>
            <a:off x="4550535" y="2976853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29" name="TextBox 28"/>
          <p:cNvSpPr txBox="1"/>
          <p:nvPr/>
        </p:nvSpPr>
        <p:spPr>
          <a:xfrm>
            <a:off x="7658100" y="2819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30" name="TextBox 29"/>
          <p:cNvSpPr txBox="1"/>
          <p:nvPr/>
        </p:nvSpPr>
        <p:spPr>
          <a:xfrm>
            <a:off x="8382000" y="13012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4621369" y="1918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538766" y="3962400"/>
            <a:ext cx="338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AB=DC,BC=AD,AC=BD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4621369" y="4114800"/>
            <a:ext cx="338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AB=DC,BC=AD,AC≠BD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7522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5400" dirty="0">
                <a:latin typeface="NikoshBAN" pitchFamily="2" charset="0"/>
                <a:cs typeface="NikoshBAN" pitchFamily="2" charset="0"/>
              </a:rPr>
              <a:t>দেখাও যে, 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(4,2) , (7,5) 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এবং 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(9,7) 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বিন্দু তিনটি একই সরলরেখায় অবস্থিত।</a:t>
            </a:r>
          </a:p>
          <a:p>
            <a:r>
              <a:rPr lang="bn-BD" sz="5400" dirty="0">
                <a:latin typeface="NikoshBAN" pitchFamily="2" charset="0"/>
                <a:cs typeface="NikoshBAN" pitchFamily="2" charset="0"/>
              </a:rPr>
              <a:t>প্রমাণ কর যে,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(- 2, -1) ,(1, 0), (4,3)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 এবং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(1,2) 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 বিন্দুগুলি একটি সামান্তরিকের শীর্ষবিন্দু। </a:t>
            </a:r>
          </a:p>
        </p:txBody>
      </p:sp>
    </p:spTree>
    <p:extLst>
      <p:ext uri="{BB962C8B-B14F-4D97-AF65-F5344CB8AC3E}">
        <p14:creationId xmlns:p14="http://schemas.microsoft.com/office/powerpoint/2010/main" val="302180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1.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ভুজ ও কোটি কি? </a:t>
            </a:r>
          </a:p>
          <a:p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2.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দুই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বিন্দুর মধ্যবর্তী দূরত্ব নির্ণয়ের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সূত্র কি? </a:t>
            </a:r>
          </a:p>
          <a:p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3.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তিনটি বিন্দু এক সরল রেখায় অবস্থান করার শর্ত  কি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?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75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447800"/>
                <a:ext cx="9144000" cy="5715000"/>
              </a:xfrm>
              <a:blipFill>
                <a:blip r:embed="rId2"/>
                <a:tile tx="0" ty="0" sx="100000" sy="100000" flip="none" algn="tl"/>
              </a:blipFill>
              <a:ln w="57150">
                <a:solidFill>
                  <a:schemeClr val="tx1"/>
                </a:solidFill>
              </a:ln>
            </p:spPr>
            <p:txBody>
              <a:bodyPr/>
              <a:lstStyle/>
              <a:p>
                <a:pPr marL="0" indent="0">
                  <a:buNone/>
                </a:pPr>
                <a:r>
                  <a:rPr lang="bn-BD" sz="4800" dirty="0" smtClean="0">
                    <a:latin typeface="NikoshBAN" pitchFamily="2" charset="0"/>
                    <a:cs typeface="NikoshBAN" pitchFamily="2" charset="0"/>
                  </a:rPr>
                  <a:t>১।</a:t>
                </a:r>
                <a:r>
                  <a:rPr lang="bn-BD" sz="4400" dirty="0" smtClean="0">
                    <a:latin typeface="NikoshBAN" pitchFamily="2" charset="0"/>
                    <a:cs typeface="NikoshBAN" pitchFamily="2" charset="0"/>
                  </a:rPr>
                  <a:t>একটি </a:t>
                </a:r>
                <a:r>
                  <a:rPr lang="bn-BD" sz="4400" dirty="0">
                    <a:latin typeface="NikoshBAN" pitchFamily="2" charset="0"/>
                    <a:cs typeface="NikoshBAN" pitchFamily="2" charset="0"/>
                  </a:rPr>
                  <a:t>বিন্দুর কোটি এর ভুজের দ্বিগুণ ; যদি এর দূরত্ব 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(4,3) </a:t>
                </a:r>
                <a:r>
                  <a:rPr lang="bn-BD" sz="4400" dirty="0">
                    <a:latin typeface="NikoshBAN" pitchFamily="2" charset="0"/>
                    <a:cs typeface="NikoshBAN" pitchFamily="2" charset="0"/>
                  </a:rPr>
                  <a:t>থেকে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400" i="1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4400" i="1">
                            <a:latin typeface="Cambria Math"/>
                            <a:cs typeface="Times New Roman" pitchFamily="18" charset="0"/>
                          </a:rPr>
                          <m:t>10</m:t>
                        </m:r>
                      </m:e>
                    </m:rad>
                    <m:r>
                      <a:rPr lang="en-US" sz="4400" i="1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bn-BD" sz="4400" dirty="0">
                    <a:latin typeface="NikoshBAN" pitchFamily="2" charset="0"/>
                    <a:cs typeface="NikoshBAN" pitchFamily="2" charset="0"/>
                  </a:rPr>
                  <a:t>একক হয়, তবে বিন্দুটির স্থানাঙ্ক  নির্ণয় কর। </a:t>
                </a:r>
              </a:p>
              <a:p>
                <a:pPr marL="0" indent="0">
                  <a:buNone/>
                </a:pPr>
                <a:endParaRPr lang="bn-BD" sz="4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bn-BD" sz="4400" dirty="0" smtClean="0">
                    <a:latin typeface="Times New Roman" pitchFamily="18" charset="0"/>
                    <a:cs typeface="Times New Roman" pitchFamily="18" charset="0"/>
                  </a:rPr>
                  <a:t>২।  </a:t>
                </a:r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y- </a:t>
                </a:r>
                <a:r>
                  <a:rPr lang="bn-BD" sz="4400" dirty="0">
                    <a:latin typeface="NikoshBAN" pitchFamily="2" charset="0"/>
                    <a:cs typeface="NikoshBAN" pitchFamily="2" charset="0"/>
                  </a:rPr>
                  <a:t>অক্ষ ও 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 (7,2) </a:t>
                </a:r>
                <a:r>
                  <a:rPr lang="bn-BD" sz="4400" dirty="0">
                    <a:latin typeface="NikoshBAN" pitchFamily="2" charset="0"/>
                    <a:cs typeface="NikoshBAN" pitchFamily="2" charset="0"/>
                  </a:rPr>
                  <a:t>থেকে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 (a,5)</a:t>
                </a:r>
                <a:r>
                  <a:rPr lang="bn-BD" sz="4400" dirty="0">
                    <a:latin typeface="NikoshBAN" pitchFamily="2" charset="0"/>
                    <a:cs typeface="NikoshBAN" pitchFamily="2" charset="0"/>
                  </a:rPr>
                  <a:t> বিন্দুটির দূরত্ব সমান হলে 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a </a:t>
                </a:r>
                <a:r>
                  <a:rPr lang="bn-BD" sz="4400" dirty="0" smtClean="0">
                    <a:latin typeface="NikoshBAN" pitchFamily="2" charset="0"/>
                    <a:cs typeface="NikoshBAN" pitchFamily="2" charset="0"/>
                  </a:rPr>
                  <a:t>এর </a:t>
                </a:r>
                <a:r>
                  <a:rPr lang="bn-BD" sz="4400" dirty="0">
                    <a:latin typeface="NikoshBAN" pitchFamily="2" charset="0"/>
                    <a:cs typeface="NikoshBAN" pitchFamily="2" charset="0"/>
                  </a:rPr>
                  <a:t>মান নির্ণয় কর।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447800"/>
                <a:ext cx="9144000" cy="5715000"/>
              </a:xfrm>
              <a:blipFill rotWithShape="1">
                <a:blip r:embed="rId3"/>
                <a:stretch>
                  <a:fillRect l="-2717" t="-2008" r="-66"/>
                </a:stretch>
              </a:blipFill>
              <a:ln w="571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77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1810"/>
            <a:ext cx="9067800" cy="5390950"/>
          </a:xfrm>
        </p:spPr>
      </p:pic>
    </p:spTree>
    <p:extLst>
      <p:ext uri="{BB962C8B-B14F-4D97-AF65-F5344CB8AC3E}">
        <p14:creationId xmlns:p14="http://schemas.microsoft.com/office/powerpoint/2010/main" val="364019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/>
          </a:solidFill>
          <a:ln w="57150"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1371600"/>
            <a:ext cx="4495800" cy="5486400"/>
          </a:xfrm>
          <a:blipFill>
            <a:blip r:embed="rId2"/>
            <a:tile tx="0" ty="0" sx="100000" sy="100000" flip="none" algn="tl"/>
          </a:blipFill>
          <a:ln w="57150">
            <a:solidFill>
              <a:srgbClr val="92D050"/>
            </a:solidFill>
          </a:ln>
        </p:spPr>
        <p:txBody>
          <a:bodyPr/>
          <a:lstStyle/>
          <a:p>
            <a:pPr algn="ctr">
              <a:buNone/>
            </a:pP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শিক্ষক</a:t>
            </a:r>
          </a:p>
          <a:p>
            <a:pPr>
              <a:buNone/>
            </a:pP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মোহাম্মদ মতিউর রহমান</a:t>
            </a:r>
          </a:p>
          <a:p>
            <a:pPr>
              <a:buNone/>
            </a:pPr>
            <a:r>
              <a:rPr lang="bn-BD" sz="2400" i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সহকারী অধাপক, গণিত বিভাগ</a:t>
            </a:r>
          </a:p>
          <a:p>
            <a:pPr>
              <a:buNone/>
            </a:pPr>
            <a:r>
              <a:rPr lang="bn-BD" sz="2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শেরপুর সরকারি মহিলা কলেজ</a:t>
            </a:r>
          </a:p>
          <a:p>
            <a:pPr>
              <a:buNone/>
            </a:pPr>
            <a:r>
              <a:rPr lang="bn-BD" i="1" dirty="0" smtClean="0">
                <a:latin typeface="NikoshBAN" pitchFamily="2" charset="0"/>
                <a:cs typeface="NikoshBAN" pitchFamily="2" charset="0"/>
              </a:rPr>
              <a:t>শেরপুর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আইসিটি  প্রশিক্ষণ  আইডিঃ- ০৪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95800" y="1371600"/>
            <a:ext cx="4648200" cy="5486400"/>
          </a:xfrm>
          <a:blipFill>
            <a:blip r:embed="rId3"/>
            <a:tile tx="0" ty="0" sx="100000" sy="100000" flip="none" algn="tl"/>
          </a:blipFill>
          <a:ln w="57150">
            <a:solidFill>
              <a:srgbClr val="92D050"/>
            </a:solidFill>
          </a:ln>
        </p:spPr>
        <p:txBody>
          <a:bodyPr/>
          <a:lstStyle/>
          <a:p>
            <a:pPr algn="ctr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</a:t>
            </a:r>
          </a:p>
          <a:p>
            <a:pPr>
              <a:buNone/>
            </a:pP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শ্রেণিঃ-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একাদশ</a:t>
            </a:r>
          </a:p>
          <a:p>
            <a:pPr>
              <a:buNone/>
            </a:pP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বিষয়ঃ-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গণিত</a:t>
            </a:r>
          </a:p>
          <a:p>
            <a:pPr>
              <a:buNone/>
            </a:pP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অধায়ঃ- </a:t>
            </a: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স্থানাঙ্ক জ্যামিতি</a:t>
            </a:r>
          </a:p>
          <a:p>
            <a:pPr>
              <a:buNone/>
            </a:pP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সময়ঃ-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৫০ মিনিট</a:t>
            </a:r>
          </a:p>
          <a:p>
            <a:pPr>
              <a:buNone/>
            </a:pP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তারিখঃ-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১-০৬-১৩ ঈসায়ী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82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4924425" cy="4695026"/>
          </a:xfrm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990600"/>
            <a:ext cx="4187031" cy="4187031"/>
          </a:xfrm>
        </p:spPr>
      </p:pic>
    </p:spTree>
    <p:extLst>
      <p:ext uri="{BB962C8B-B14F-4D97-AF65-F5344CB8AC3E}">
        <p14:creationId xmlns:p14="http://schemas.microsoft.com/office/powerpoint/2010/main" val="311246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>
              <a:buNone/>
            </a:pPr>
            <a:endParaRPr lang="bn-BD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bn-BD" sz="6000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6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দুইটি বিন্দুর মধ্যবর্তী দূরত্ব নির্ণয়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19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90000"/>
            </a:schemeClr>
          </a:solidFill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দুইটি 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বিন্দুর মধ্যবর্তী দূরত্ব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নির্ণয়ের সূত্র</a:t>
            </a:r>
          </a:p>
          <a:p>
            <a:pPr marL="0" indent="0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		 প্রতিষ্ঠা</a:t>
            </a:r>
          </a:p>
          <a:p>
            <a:pPr marL="0" indent="0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		ও প্রয়োগ </a:t>
            </a:r>
          </a:p>
          <a:p>
            <a:pPr marL="0" indent="0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		করতে পারবে।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5400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7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400"/>
            <a:ext cx="7848600" cy="4147127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4596685"/>
            <a:ext cx="5657850" cy="8382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66800" y="5791200"/>
                <a:ext cx="7086600" cy="6887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200" dirty="0" smtClean="0">
                    <a:latin typeface="NikoshBAN" pitchFamily="2" charset="0"/>
                    <a:cs typeface="NikoshBAN" pitchFamily="2" charset="0"/>
                  </a:rPr>
                  <a:t>দূরত্ব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bn-BD" sz="320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bn-BD" sz="32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bn-BD" sz="32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bn-BD" sz="3200" b="0" i="1" smtClean="0">
                                <a:latin typeface="Cambria Math"/>
                                <a:cs typeface="NikoshBAN" pitchFamily="2" charset="0"/>
                              </a:rPr>
                              <m:t>ভূজদ্বয়ের</m:t>
                            </m:r>
                            <m:r>
                              <a:rPr lang="bn-BD" sz="32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  <m:r>
                              <a:rPr lang="bn-BD" sz="3200" b="0" i="1" smtClean="0">
                                <a:latin typeface="Cambria Math"/>
                                <a:cs typeface="NikoshBAN" pitchFamily="2" charset="0"/>
                              </a:rPr>
                              <m:t>অন্তর</m:t>
                            </m:r>
                            <m:r>
                              <a:rPr lang="bn-BD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bn-BD" sz="32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bn-BD" sz="32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bn-BD" sz="32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bn-BD" sz="3200" b="0" i="1" smtClean="0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dPr>
                              <m:e>
                                <m:r>
                                  <a:rPr lang="bn-BD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কোটিদ্বয়ের</m:t>
                                </m:r>
                                <m:r>
                                  <a:rPr lang="bn-BD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  <m:r>
                                  <a:rPr lang="bn-BD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অন্তর</m:t>
                                </m:r>
                              </m:e>
                            </m:d>
                          </m:e>
                          <m:sup>
                            <m:r>
                              <a:rPr lang="bn-BD" sz="32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bn-BD" sz="32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e>
                    </m:rad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5791200"/>
                <a:ext cx="7086600" cy="688715"/>
              </a:xfrm>
              <a:prstGeom prst="rect">
                <a:avLst/>
              </a:prstGeom>
              <a:blipFill rotWithShape="1">
                <a:blip r:embed="rId5"/>
                <a:stretch>
                  <a:fillRect l="-2150" b="-28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lowchart: Connector 6"/>
          <p:cNvSpPr/>
          <p:nvPr/>
        </p:nvSpPr>
        <p:spPr>
          <a:xfrm>
            <a:off x="3276600" y="1912620"/>
            <a:ext cx="304800" cy="228600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6522720" y="838200"/>
            <a:ext cx="304800" cy="228600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133600" y="3505200"/>
            <a:ext cx="1295400" cy="0"/>
          </a:xfrm>
          <a:prstGeom prst="straightConnector1">
            <a:avLst/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28800" y="1912620"/>
            <a:ext cx="0" cy="1516380"/>
          </a:xfrm>
          <a:prstGeom prst="straightConnector1">
            <a:avLst/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133600" y="3886200"/>
            <a:ext cx="4572000" cy="7620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219200" y="838200"/>
            <a:ext cx="76200" cy="259080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8" idx="0"/>
          </p:cNvCxnSpPr>
          <p:nvPr/>
        </p:nvCxnSpPr>
        <p:spPr>
          <a:xfrm flipV="1">
            <a:off x="3398520" y="838200"/>
            <a:ext cx="3276600" cy="11887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7" idx="4"/>
          </p:cNvCxnSpPr>
          <p:nvPr/>
        </p:nvCxnSpPr>
        <p:spPr>
          <a:xfrm>
            <a:off x="3429000" y="2141220"/>
            <a:ext cx="3246120" cy="0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6827520" y="838200"/>
            <a:ext cx="0" cy="107442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888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5927925" cy="46209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404405"/>
            <a:ext cx="5657850" cy="8382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352800" y="533400"/>
                <a:ext cx="5791200" cy="6887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200" dirty="0" smtClean="0"/>
                  <a:t>AB=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bn-BD" sz="320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bn-BD" sz="32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bn-BD" sz="3200" b="0" i="1" smtClean="0">
                                <a:latin typeface="Cambria Math"/>
                              </a:rPr>
                              <m:t>(−</m:t>
                            </m:r>
                            <m:r>
                              <a:rPr lang="bn-BD" sz="32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bn-BD" sz="32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bn-BD" sz="3200" b="0" i="1" smtClean="0">
                                <a:latin typeface="Cambria Math"/>
                              </a:rPr>
                              <m:t>6</m:t>
                            </m:r>
                            <m:r>
                              <a:rPr lang="bn-BD" sz="32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bn-BD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bn-BD" sz="32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bn-BD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bn-BD" sz="32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bn-BD" sz="3200" b="0" i="1" smtClean="0">
                                <a:latin typeface="Cambria Math"/>
                              </a:rPr>
                              <m:t>5</m:t>
                            </m:r>
                            <m:r>
                              <a:rPr lang="bn-BD" sz="3200" b="0" i="1" smtClean="0">
                                <a:latin typeface="Cambria Math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bn-BD" sz="32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bn-BD" sz="32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bn-BD" sz="32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d>
                            <m:r>
                              <a:rPr lang="bn-BD" sz="32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bn-BD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533400"/>
                <a:ext cx="5791200" cy="688715"/>
              </a:xfrm>
              <a:prstGeom prst="rect">
                <a:avLst/>
              </a:prstGeom>
              <a:blipFill rotWithShape="1">
                <a:blip r:embed="rId4"/>
                <a:stretch>
                  <a:fillRect l="-2632" b="-27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693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600200" y="4419600"/>
            <a:ext cx="571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lowchart: Connector 6"/>
          <p:cNvSpPr/>
          <p:nvPr/>
        </p:nvSpPr>
        <p:spPr>
          <a:xfrm>
            <a:off x="4214504" y="4229100"/>
            <a:ext cx="457200" cy="381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1371600" y="4237686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7116651" y="4191000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2057400" y="2438400"/>
            <a:ext cx="5287851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2057400" y="914400"/>
            <a:ext cx="289560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4953000" y="914400"/>
            <a:ext cx="23622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1854558" y="2247900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Connector 12"/>
          <p:cNvSpPr/>
          <p:nvPr/>
        </p:nvSpPr>
        <p:spPr>
          <a:xfrm>
            <a:off x="7116651" y="2324100"/>
            <a:ext cx="393879" cy="3048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/>
          <p:cNvSpPr/>
          <p:nvPr/>
        </p:nvSpPr>
        <p:spPr>
          <a:xfrm>
            <a:off x="4728156" y="685800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82521" y="2703886"/>
            <a:ext cx="635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625125" y="152400"/>
            <a:ext cx="655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6964251" y="2708457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1180563" y="4876800"/>
            <a:ext cx="635358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129825" y="4876800"/>
            <a:ext cx="655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010400" y="486392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33404" y="3288661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AB+BC&gt;AC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3033404" y="5562600"/>
            <a:ext cx="4165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AB+BC=AC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9129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3" grpId="0" animBg="1"/>
      <p:bldP spid="14" grpId="0" animBg="1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762000" y="1120140"/>
            <a:ext cx="2971800" cy="2590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/>
          <p:cNvSpPr/>
          <p:nvPr/>
        </p:nvSpPr>
        <p:spPr>
          <a:xfrm>
            <a:off x="5943600" y="533400"/>
            <a:ext cx="2514600" cy="317754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981200" y="5334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3886200"/>
            <a:ext cx="68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B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38862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5638800" y="-10971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600700" y="3886200"/>
            <a:ext cx="68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B</a:t>
            </a:r>
            <a:endParaRPr lang="en-US" sz="4400" dirty="0"/>
          </a:p>
        </p:txBody>
      </p:sp>
      <p:sp>
        <p:nvSpPr>
          <p:cNvPr id="9" name="TextBox 8"/>
          <p:cNvSpPr txBox="1"/>
          <p:nvPr/>
        </p:nvSpPr>
        <p:spPr>
          <a:xfrm>
            <a:off x="7924800" y="3879689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" y="4800600"/>
            <a:ext cx="350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AB=BC=AC</a:t>
            </a:r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57800" y="4796721"/>
                <a:ext cx="3276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𝐴𝐵</m:t>
                          </m:r>
                        </m:e>
                        <m:sup>
                          <m:r>
                            <a:rPr lang="en-US" sz="280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𝐵𝐶</m:t>
                          </m:r>
                        </m:e>
                        <m:sup>
                          <m:r>
                            <a:rPr lang="en-US" sz="280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𝐴𝐶</m:t>
                          </m:r>
                        </m:e>
                        <m:sup>
                          <m:r>
                            <a:rPr lang="en-US" sz="280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4796721"/>
                <a:ext cx="32766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118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264</Words>
  <Application>Microsoft Office PowerPoint</Application>
  <PresentationFormat>On-screen Show (4:3)</PresentationFormat>
  <Paragraphs>78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স্বাগতম</vt:lpstr>
      <vt:lpstr>পরিচিতি</vt:lpstr>
      <vt:lpstr>PowerPoint Presentation</vt:lpstr>
      <vt:lpstr>PowerPoint Presentation</vt:lpstr>
      <vt:lpstr>শিখনফল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দলীয় কাজ 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45</cp:revision>
  <dcterms:created xsi:type="dcterms:W3CDTF">2006-08-16T00:00:00Z</dcterms:created>
  <dcterms:modified xsi:type="dcterms:W3CDTF">2013-06-23T03:37:31Z</dcterms:modified>
</cp:coreProperties>
</file>